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67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0C3D6-C7E0-4D3D-B23F-45204F8687E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DE52B-19F4-42D1-AD72-3686B135EB6A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B0210A-8E4B-42C8-8620-78B06D2014C4}" type="datetimeFigureOut">
              <a:rPr lang="bg-BG" smtClean="0"/>
              <a:pPr/>
              <a:t>4.12.2019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2E2482-C5B7-4715-A03C-157BE4FFDE08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1800" dirty="0" smtClean="0">
                <a:solidFill>
                  <a:srgbClr val="C00000"/>
                </a:solidFill>
              </a:rPr>
              <a:t>      </a:t>
            </a:r>
            <a:endParaRPr lang="bg-BG" sz="1800" dirty="0">
              <a:solidFill>
                <a:srgbClr val="C00000"/>
              </a:solidFill>
            </a:endParaRPr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>
          <a:xfrm>
            <a:off x="571472" y="2643182"/>
            <a:ext cx="8001056" cy="350046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bg-BG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Втора група “</a:t>
            </a:r>
            <a:r>
              <a:rPr lang="bg-BG" sz="4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Гъбки</a:t>
            </a: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ctr">
              <a:buNone/>
            </a:pP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ДГ “Незабравка”</a:t>
            </a:r>
          </a:p>
          <a:p>
            <a:pPr algn="ctr">
              <a:buNone/>
            </a:pP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2019/2020 год.</a:t>
            </a:r>
          </a:p>
          <a:p>
            <a:pPr algn="ctr">
              <a:buNone/>
            </a:pP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Учители: </a:t>
            </a:r>
          </a:p>
          <a:p>
            <a:pPr algn="ctr">
              <a:buNone/>
            </a:pP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Александра </a:t>
            </a:r>
            <a:r>
              <a:rPr lang="bg-BG" sz="4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Вулева</a:t>
            </a:r>
            <a:endParaRPr lang="bg-BG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Николина Димитрова</a:t>
            </a:r>
            <a:endParaRPr lang="bg-BG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ot raboten plot\Незабравка\Лого– ДГ Незабрав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857232"/>
            <a:ext cx="2621285" cy="204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714348" y="500042"/>
            <a:ext cx="7786742" cy="857256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засадим цветя в двора на детската градина</a:t>
            </a:r>
            <a:endParaRPr lang="bg-BG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wnloads\78671912_430399134298740_428212665804495257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1571636" cy="3000396"/>
          </a:xfrm>
          <a:prstGeom prst="rect">
            <a:avLst/>
          </a:prstGeom>
          <a:noFill/>
        </p:spPr>
      </p:pic>
      <p:pic>
        <p:nvPicPr>
          <p:cNvPr id="2051" name="Picture 3" descr="C:\Users\User\Downloads\78203652_527396907851828_60911648816653926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571612"/>
            <a:ext cx="1555023" cy="3143272"/>
          </a:xfrm>
          <a:prstGeom prst="rect">
            <a:avLst/>
          </a:prstGeom>
          <a:noFill/>
        </p:spPr>
      </p:pic>
      <p:pic>
        <p:nvPicPr>
          <p:cNvPr id="2052" name="Picture 4" descr="C:\Users\User\Downloads\78476543_1095691967443106_5296285264035971072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1428736"/>
            <a:ext cx="2000264" cy="3301008"/>
          </a:xfrm>
          <a:prstGeom prst="rect">
            <a:avLst/>
          </a:prstGeom>
          <a:noFill/>
        </p:spPr>
      </p:pic>
      <p:pic>
        <p:nvPicPr>
          <p:cNvPr id="2053" name="Picture 5" descr="C:\Users\User\Downloads\78671912_430399134298740_428212665804495257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571612"/>
            <a:ext cx="1643074" cy="3071834"/>
          </a:xfrm>
          <a:prstGeom prst="rect">
            <a:avLst/>
          </a:prstGeom>
          <a:noFill/>
        </p:spPr>
      </p:pic>
      <p:pic>
        <p:nvPicPr>
          <p:cNvPr id="2054" name="Picture 6" descr="C:\Users\User\Downloads\79163187_2566666200048269_2548417891598860288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4643446"/>
            <a:ext cx="3143272" cy="1647521"/>
          </a:xfrm>
          <a:prstGeom prst="rect">
            <a:avLst/>
          </a:prstGeom>
          <a:noFill/>
        </p:spPr>
      </p:pic>
      <p:pic>
        <p:nvPicPr>
          <p:cNvPr id="2055" name="Picture 7" descr="C:\Users\User\Downloads\78814912_2299218170368727_8111564695099408384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68" y="2214554"/>
            <a:ext cx="1485233" cy="2661042"/>
          </a:xfrm>
          <a:prstGeom prst="rect">
            <a:avLst/>
          </a:prstGeom>
          <a:noFill/>
        </p:spPr>
      </p:pic>
      <p:pic>
        <p:nvPicPr>
          <p:cNvPr id="2056" name="Picture 8" descr="C:\Users\User\Downloads\78675215_518291662096388_3828055817794355200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643446"/>
            <a:ext cx="3143272" cy="16435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 </a:t>
            </a:r>
            <a:r>
              <a:rPr lang="bg-BG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Игри на двора</a:t>
            </a:r>
            <a:endParaRPr lang="bg-BG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ownloads\78677033_1061842434183271_500276949253986713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357430"/>
            <a:ext cx="1855713" cy="3143272"/>
          </a:xfrm>
          <a:prstGeom prst="rect">
            <a:avLst/>
          </a:prstGeom>
          <a:noFill/>
        </p:spPr>
      </p:pic>
      <p:pic>
        <p:nvPicPr>
          <p:cNvPr id="3075" name="Picture 3" descr="C:\Users\User\Downloads\74366509_2498847040393623_543735023505768448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000240"/>
            <a:ext cx="2357454" cy="3929090"/>
          </a:xfrm>
          <a:prstGeom prst="rect">
            <a:avLst/>
          </a:prstGeom>
          <a:noFill/>
        </p:spPr>
      </p:pic>
      <p:pic>
        <p:nvPicPr>
          <p:cNvPr id="3076" name="Picture 4" descr="C:\Users\User\Downloads\78646702_1850790845065509_3822760256262373376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071678"/>
            <a:ext cx="2143140" cy="3839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1772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Игри във физкултурния салон</a:t>
            </a:r>
            <a:endParaRPr lang="bg-BG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ownloads\78412372_2429187467408388_333899874518119219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116459"/>
            <a:ext cx="4103716" cy="2308340"/>
          </a:xfrm>
          <a:prstGeom prst="rect">
            <a:avLst/>
          </a:prstGeom>
          <a:noFill/>
        </p:spPr>
      </p:pic>
      <p:pic>
        <p:nvPicPr>
          <p:cNvPr id="4099" name="Picture 3" descr="C:\Users\User\Downloads\78698921_794123147701597_621692454774924902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785926"/>
            <a:ext cx="2793988" cy="1571618"/>
          </a:xfrm>
          <a:prstGeom prst="rect">
            <a:avLst/>
          </a:prstGeom>
          <a:noFill/>
        </p:spPr>
      </p:pic>
      <p:pic>
        <p:nvPicPr>
          <p:cNvPr id="4100" name="Picture 4" descr="C:\Users\User\Downloads\78274267_534913580424073_14743877120845414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4714884"/>
            <a:ext cx="2539986" cy="14287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1772"/>
          </a:xfrm>
        </p:spPr>
        <p:txBody>
          <a:bodyPr>
            <a:noAutofit/>
          </a:bodyPr>
          <a:lstStyle/>
          <a:p>
            <a:pPr algn="ctr"/>
            <a:r>
              <a:rPr lang="bg-BG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Есенни забавления</a:t>
            </a:r>
            <a:endParaRPr lang="bg-BG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ownloads\78277534_2828619370503270_899941852634729676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2666987" cy="1500180"/>
          </a:xfrm>
          <a:prstGeom prst="rect">
            <a:avLst/>
          </a:prstGeom>
          <a:noFill/>
        </p:spPr>
      </p:pic>
      <p:pic>
        <p:nvPicPr>
          <p:cNvPr id="5123" name="Picture 3" descr="C:\Users\User\Downloads\78309806_1202239543499481_7836438702254456832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643182"/>
            <a:ext cx="3936996" cy="2214560"/>
          </a:xfrm>
          <a:prstGeom prst="rect">
            <a:avLst/>
          </a:prstGeom>
          <a:noFill/>
        </p:spPr>
      </p:pic>
      <p:pic>
        <p:nvPicPr>
          <p:cNvPr id="5124" name="Picture 4" descr="C:\Users\User\Downloads\78176460_447363952629716_234555018372867686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357694"/>
            <a:ext cx="3047989" cy="1714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Есенен празник</a:t>
            </a:r>
            <a:endParaRPr lang="bg-BG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ownloads\78654685_517748008821795_93200618954004889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634579"/>
            <a:ext cx="2428892" cy="1366645"/>
          </a:xfrm>
          <a:prstGeom prst="rect">
            <a:avLst/>
          </a:prstGeom>
          <a:noFill/>
        </p:spPr>
      </p:pic>
      <p:pic>
        <p:nvPicPr>
          <p:cNvPr id="6147" name="Picture 3" descr="C:\Users\User\Downloads\78844536_1021375461560180_575021407830802432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857497"/>
            <a:ext cx="2056736" cy="3214710"/>
          </a:xfrm>
          <a:prstGeom prst="rect">
            <a:avLst/>
          </a:prstGeom>
          <a:noFill/>
        </p:spPr>
      </p:pic>
      <p:pic>
        <p:nvPicPr>
          <p:cNvPr id="6148" name="Picture 4" descr="C:\Users\User\Downloads\79348351_971181026588042_6729003710220861440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272578"/>
            <a:ext cx="3071834" cy="1727907"/>
          </a:xfrm>
          <a:prstGeom prst="rect">
            <a:avLst/>
          </a:prstGeom>
          <a:noFill/>
        </p:spPr>
      </p:pic>
      <p:pic>
        <p:nvPicPr>
          <p:cNvPr id="6149" name="Picture 5" descr="C:\Users\User\Downloads\79672321_454947085206468_8333512223951421440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1937754"/>
            <a:ext cx="3000364" cy="1688189"/>
          </a:xfrm>
          <a:prstGeom prst="rect">
            <a:avLst/>
          </a:prstGeom>
          <a:noFill/>
        </p:spPr>
      </p:pic>
      <p:pic>
        <p:nvPicPr>
          <p:cNvPr id="6150" name="Picture 6" descr="C:\Users\User\Downloads\76747346_2516249141944918_8496841313298153472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3643314"/>
            <a:ext cx="3571868" cy="2009753"/>
          </a:xfrm>
          <a:prstGeom prst="rect">
            <a:avLst/>
          </a:prstGeom>
          <a:noFill/>
        </p:spPr>
      </p:pic>
      <p:pic>
        <p:nvPicPr>
          <p:cNvPr id="6151" name="Picture 7" descr="C:\Users\User\Downloads\78138134_3016856455206710_5436767309211369472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3929066"/>
            <a:ext cx="2794499" cy="17152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67524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Рожден ден в нашата група</a:t>
            </a:r>
            <a:endParaRPr lang="bg-BG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ownloads\78869841_2537832856342960_904642084025348915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85926"/>
            <a:ext cx="3357586" cy="1888642"/>
          </a:xfrm>
          <a:prstGeom prst="rect">
            <a:avLst/>
          </a:prstGeom>
          <a:noFill/>
        </p:spPr>
      </p:pic>
      <p:pic>
        <p:nvPicPr>
          <p:cNvPr id="7171" name="Picture 3" descr="C:\Users\User\Downloads\74456378_564987180984980_44925630646583296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143248"/>
            <a:ext cx="3047989" cy="1714494"/>
          </a:xfrm>
          <a:prstGeom prst="rect">
            <a:avLst/>
          </a:prstGeom>
          <a:noFill/>
        </p:spPr>
      </p:pic>
      <p:pic>
        <p:nvPicPr>
          <p:cNvPr id="7172" name="Picture 4" descr="C:\Users\User\Downloads\74661728_699237910567012_1821187371840831488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643446"/>
            <a:ext cx="2793988" cy="1571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театър в детската градина</a:t>
            </a:r>
            <a:endParaRPr lang="bg-BG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\Downloads\78185727_434425153905832_834389367530192896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857364"/>
            <a:ext cx="2714644" cy="4223770"/>
          </a:xfrm>
          <a:prstGeom prst="rect">
            <a:avLst/>
          </a:prstGeom>
          <a:noFill/>
        </p:spPr>
      </p:pic>
      <p:pic>
        <p:nvPicPr>
          <p:cNvPr id="8195" name="Picture 3" descr="C:\Users\User\Downloads\78275915_459446334709797_8843278275951198208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714620"/>
            <a:ext cx="4214810" cy="2371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Денят на християнското семейство</a:t>
            </a:r>
            <a:endParaRPr lang="bg-BG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ownloads\79003222_447584252608119_196864503231545344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14488"/>
            <a:ext cx="3175392" cy="1786671"/>
          </a:xfrm>
          <a:prstGeom prst="rect">
            <a:avLst/>
          </a:prstGeom>
          <a:noFill/>
        </p:spPr>
      </p:pic>
      <p:pic>
        <p:nvPicPr>
          <p:cNvPr id="9219" name="Picture 3" descr="C:\Users\User\Downloads\79704378_481914412680250_784337397063090176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214554"/>
            <a:ext cx="2056737" cy="3684987"/>
          </a:xfrm>
          <a:prstGeom prst="rect">
            <a:avLst/>
          </a:prstGeom>
          <a:noFill/>
        </p:spPr>
      </p:pic>
      <p:pic>
        <p:nvPicPr>
          <p:cNvPr id="9220" name="Picture 4" descr="C:\Users\User\Downloads\72728257_853648715038140_551354400715571200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357298"/>
            <a:ext cx="2113236" cy="3786214"/>
          </a:xfrm>
          <a:prstGeom prst="rect">
            <a:avLst/>
          </a:prstGeom>
          <a:noFill/>
        </p:spPr>
      </p:pic>
      <p:pic>
        <p:nvPicPr>
          <p:cNvPr id="9221" name="Picture 5" descr="C:\Users\User\Downloads\76730109_549688805587895_2876642238706745344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214686"/>
            <a:ext cx="1857387" cy="3327818"/>
          </a:xfrm>
          <a:prstGeom prst="rect">
            <a:avLst/>
          </a:prstGeom>
          <a:noFill/>
        </p:spPr>
      </p:pic>
      <p:pic>
        <p:nvPicPr>
          <p:cNvPr id="9222" name="Picture 6" descr="C:\Users\User\Downloads\76747459_3098671160421461_7900832283634958336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3429000"/>
            <a:ext cx="1857388" cy="2789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53210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latin typeface="Times New Roman" pitchFamily="18" charset="0"/>
                <a:cs typeface="Times New Roman" pitchFamily="18" charset="0"/>
              </a:rPr>
              <a:t>Коледна работилница</a:t>
            </a:r>
            <a:endParaRPr lang="bg-BG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ownloads\78318160_1001257720254813_481894476342204825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3214710" cy="1785932"/>
          </a:xfrm>
          <a:prstGeom prst="rect">
            <a:avLst/>
          </a:prstGeom>
          <a:noFill/>
        </p:spPr>
      </p:pic>
      <p:pic>
        <p:nvPicPr>
          <p:cNvPr id="10243" name="Picture 3" descr="C:\Users\User\Downloads\78107334_420384195516680_566009906736817766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357562"/>
            <a:ext cx="3429321" cy="1929547"/>
          </a:xfrm>
          <a:prstGeom prst="rect">
            <a:avLst/>
          </a:prstGeom>
          <a:noFill/>
        </p:spPr>
      </p:pic>
      <p:pic>
        <p:nvPicPr>
          <p:cNvPr id="10244" name="Picture 4" descr="C:\Users\User\Downloads\78172431_956839724682248_4741854623059410944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071942"/>
            <a:ext cx="3175022" cy="1785950"/>
          </a:xfrm>
          <a:prstGeom prst="rect">
            <a:avLst/>
          </a:prstGeom>
          <a:noFill/>
        </p:spPr>
      </p:pic>
      <p:pic>
        <p:nvPicPr>
          <p:cNvPr id="10245" name="Picture 5" descr="C:\Users\User\Downloads\78224916_2516415998591328_7165324378350026752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1714488"/>
            <a:ext cx="2199613" cy="3940973"/>
          </a:xfrm>
          <a:prstGeom prst="rect">
            <a:avLst/>
          </a:prstGeom>
          <a:noFill/>
        </p:spPr>
      </p:pic>
      <p:pic>
        <p:nvPicPr>
          <p:cNvPr id="10246" name="Picture 6" descr="C:\Users\User\Downloads\78294392_2710196739070336_5623281800253014016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2500306"/>
            <a:ext cx="2857520" cy="1571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bg-BG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Благодарим </a:t>
            </a:r>
            <a:r>
              <a:rPr lang="bg-BG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вниманието!</a:t>
            </a:r>
            <a:endParaRPr lang="bg-BG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User\Downloads\79409708_423600228551031_272581525799279001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2970" y="2071678"/>
            <a:ext cx="7302368" cy="4107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294</TotalTime>
  <Words>59</Words>
  <Application>Microsoft Office PowerPoint</Application>
  <PresentationFormat>Презентация на цял екран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Поток</vt:lpstr>
      <vt:lpstr>      </vt:lpstr>
      <vt:lpstr>Да засадим цветя в двора на детската градина</vt:lpstr>
      <vt:lpstr> Игри на двора</vt:lpstr>
      <vt:lpstr>Игри във физкултурния салон</vt:lpstr>
      <vt:lpstr>Есенни забавления</vt:lpstr>
      <vt:lpstr>Есенен празник</vt:lpstr>
      <vt:lpstr>Рожден ден в нашата група</vt:lpstr>
      <vt:lpstr>На театър в детската градина</vt:lpstr>
      <vt:lpstr>Денят на християнското семейство</vt:lpstr>
      <vt:lpstr>Коледна работилница</vt:lpstr>
      <vt:lpstr>Благодарим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Изготвил:                                                                                         възложил: Николина пенчева  димитрова                                       проф. дн. АНЕЛИЯ фак.№ 1184                                                                                      ГЪРБАЧЕВА</dc:title>
  <dc:creator>User</dc:creator>
  <cp:lastModifiedBy>User</cp:lastModifiedBy>
  <cp:revision>29</cp:revision>
  <dcterms:created xsi:type="dcterms:W3CDTF">2019-09-10T19:02:41Z</dcterms:created>
  <dcterms:modified xsi:type="dcterms:W3CDTF">2019-12-04T17:51:34Z</dcterms:modified>
</cp:coreProperties>
</file>