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7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59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43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9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53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710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7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20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23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02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805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491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1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7435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763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847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17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98B9D6-1F2C-4815-B6AE-90F9A048734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CD9604-EF3F-4816-9696-CBD8BD16A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77" y="3200401"/>
            <a:ext cx="4219303" cy="27823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073" y="3108960"/>
            <a:ext cx="4590701" cy="287382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89611" y="798901"/>
            <a:ext cx="8916969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ГРУПА МОНТЕСОРИ</a:t>
            </a:r>
          </a:p>
          <a:p>
            <a:pPr algn="r"/>
            <a:r>
              <a:rPr lang="bg-BG" sz="24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Arial Black" panose="020B0A04020102020204" pitchFamily="34" charset="0"/>
              </a:rPr>
              <a:t>учители : В. ВАЧЕВА</a:t>
            </a:r>
          </a:p>
          <a:p>
            <a:pPr algn="r"/>
            <a:r>
              <a:rPr lang="bg-BG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Arial Black" panose="020B0A04020102020204" pitchFamily="34" charset="0"/>
              </a:rPr>
              <a:t>Т</a:t>
            </a:r>
            <a:r>
              <a:rPr lang="bg-BG" sz="24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Arial Black" panose="020B0A04020102020204" pitchFamily="34" charset="0"/>
              </a:rPr>
              <a:t>. </a:t>
            </a:r>
            <a:r>
              <a:rPr lang="bg-BG" sz="24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Arial Black" panose="020B0A04020102020204" pitchFamily="34" charset="0"/>
              </a:rPr>
              <a:t>ДИМОВА</a:t>
            </a:r>
            <a:endParaRPr lang="en-US" sz="2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7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091" y="1148171"/>
            <a:ext cx="3474720" cy="26414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02600" y="2517595"/>
            <a:ext cx="4415245" cy="29854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688" y="731520"/>
            <a:ext cx="4643305" cy="2455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48271" y="2944746"/>
            <a:ext cx="3422469" cy="3036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00818" y="731520"/>
            <a:ext cx="72042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МАТЕРИАЛНА БАЗА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0771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0340" y="1082859"/>
            <a:ext cx="3017523" cy="25761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944" y="1101583"/>
            <a:ext cx="5194663" cy="30742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060" y="3570460"/>
            <a:ext cx="3509554" cy="25015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06715" y="727055"/>
            <a:ext cx="42530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НИЕ УЧИМ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948" y="3441901"/>
            <a:ext cx="3966754" cy="263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39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63707" y="1389837"/>
            <a:ext cx="5146768" cy="40130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01416" y="1374595"/>
            <a:ext cx="5146765" cy="40434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07489" y="822961"/>
            <a:ext cx="50722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НИЕ ИГРАЕМ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923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1781" y="1226549"/>
            <a:ext cx="3122023" cy="2419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26301" y="2924722"/>
            <a:ext cx="3657603" cy="26806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50822" y="1149533"/>
            <a:ext cx="3931920" cy="2965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94294" y="2573116"/>
            <a:ext cx="4108267" cy="29331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96496" y="489859"/>
            <a:ext cx="70519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НИЕ ПРАЗНУВАМЕ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814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93" y="2160544"/>
            <a:ext cx="4689566" cy="30594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95130" y="1014277"/>
            <a:ext cx="3402877" cy="26283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38653" y="2795455"/>
            <a:ext cx="3918855" cy="25603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318" y="836022"/>
            <a:ext cx="3435530" cy="217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495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65</TotalTime>
  <Words>18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14</cp:revision>
  <dcterms:created xsi:type="dcterms:W3CDTF">2020-01-30T12:07:31Z</dcterms:created>
  <dcterms:modified xsi:type="dcterms:W3CDTF">2020-01-30T13:13:29Z</dcterms:modified>
</cp:coreProperties>
</file>